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6A6E-E678-44A4-9AFF-EAF9744CD6A1}" type="datetimeFigureOut">
              <a:rPr lang="en-US" smtClean="0"/>
              <a:t>11/25/2011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A14E-CA98-438D-8F67-BF5FBAB437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6A6E-E678-44A4-9AFF-EAF9744CD6A1}" type="datetimeFigureOut">
              <a:rPr lang="en-US" smtClean="0"/>
              <a:t>11/25/2011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A14E-CA98-438D-8F67-BF5FBAB437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6A6E-E678-44A4-9AFF-EAF9744CD6A1}" type="datetimeFigureOut">
              <a:rPr lang="en-US" smtClean="0"/>
              <a:t>11/25/2011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A14E-CA98-438D-8F67-BF5FBAB437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6A6E-E678-44A4-9AFF-EAF9744CD6A1}" type="datetimeFigureOut">
              <a:rPr lang="en-US" smtClean="0"/>
              <a:t>11/25/2011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A14E-CA98-438D-8F67-BF5FBAB437C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6A6E-E678-44A4-9AFF-EAF9744CD6A1}" type="datetimeFigureOut">
              <a:rPr lang="en-US" smtClean="0"/>
              <a:t>11/25/2011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A14E-CA98-438D-8F67-BF5FBAB437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6A6E-E678-44A4-9AFF-EAF9744CD6A1}" type="datetimeFigureOut">
              <a:rPr lang="en-US" smtClean="0"/>
              <a:t>11/25/2011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A14E-CA98-438D-8F67-BF5FBAB437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6A6E-E678-44A4-9AFF-EAF9744CD6A1}" type="datetimeFigureOut">
              <a:rPr lang="en-US" smtClean="0"/>
              <a:t>11/25/2011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A14E-CA98-438D-8F67-BF5FBAB437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6A6E-E678-44A4-9AFF-EAF9744CD6A1}" type="datetimeFigureOut">
              <a:rPr lang="en-US" smtClean="0"/>
              <a:t>11/25/2011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4E0A14E-CA98-438D-8F67-BF5FBAB437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6A6E-E678-44A4-9AFF-EAF9744CD6A1}" type="datetimeFigureOut">
              <a:rPr lang="en-US" smtClean="0"/>
              <a:t>11/25/2011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A14E-CA98-438D-8F67-BF5FBAB437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6A6E-E678-44A4-9AFF-EAF9744CD6A1}" type="datetimeFigureOut">
              <a:rPr lang="en-US" smtClean="0"/>
              <a:t>11/25/2011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A14E-CA98-438D-8F67-BF5FBAB437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6A6E-E678-44A4-9AFF-EAF9744CD6A1}" type="datetimeFigureOut">
              <a:rPr lang="en-US" smtClean="0"/>
              <a:t>11/25/2011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A14E-CA98-438D-8F67-BF5FBAB437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50A6A6E-E678-44A4-9AFF-EAF9744CD6A1}" type="datetimeFigureOut">
              <a:rPr lang="en-US" smtClean="0"/>
              <a:t>11/25/2011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D4E0A14E-CA98-438D-8F67-BF5FBAB437C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81000"/>
            <a:ext cx="7520940" cy="54864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Keeping a story Alive</a:t>
            </a:r>
            <a:br>
              <a:rPr lang="en-US" sz="3200" b="1" dirty="0" smtClean="0">
                <a:latin typeface="Arial" pitchFamily="34" charset="0"/>
                <a:cs typeface="Arial" pitchFamily="34" charset="0"/>
              </a:rPr>
            </a:b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TIPS FROM STEVE RUBEL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143000"/>
            <a:ext cx="7520940" cy="37761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5 big changes in media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Stories are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social.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Quick expansion of media channels. In 2 days, we can store </a:t>
            </a:r>
            <a:r>
              <a:rPr lang="en-US" sz="2800" i="1" u="sng" dirty="0" smtClean="0">
                <a:latin typeface="Arial" pitchFamily="34" charset="0"/>
                <a:cs typeface="Arial" pitchFamily="34" charset="0"/>
              </a:rPr>
              <a:t>all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information that existed before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2003.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We live in a multi-screen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world. 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Stories do not last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forever.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700" dirty="0" smtClean="0">
                <a:latin typeface="Arial" pitchFamily="34" charset="0"/>
                <a:cs typeface="Arial" pitchFamily="34" charset="0"/>
              </a:rPr>
              <a:t>Every company is now a media </a:t>
            </a:r>
            <a:r>
              <a:rPr lang="en-US" sz="2700" dirty="0" smtClean="0">
                <a:latin typeface="Arial" pitchFamily="34" charset="0"/>
                <a:cs typeface="Arial" pitchFamily="34" charset="0"/>
              </a:rPr>
              <a:t>company.</a:t>
            </a:r>
            <a:endParaRPr lang="en-US" sz="2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5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3 THINGS THAT HAVEN’T CHANGED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90600"/>
            <a:ext cx="7520940" cy="3579849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Time and attention are finite</a:t>
            </a:r>
          </a:p>
          <a:p>
            <a:pPr>
              <a:buFont typeface="+mj-lt"/>
              <a:buAutoNum type="arabicPeriod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We love a good story. Stories connect people.</a:t>
            </a:r>
          </a:p>
          <a:p>
            <a:pPr>
              <a:buFont typeface="+mj-lt"/>
              <a:buAutoNum type="arabicPeriod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Content is king. Good writing and storytelling will prevail.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50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TRANSMEDIA STORYTELLING:THE MEDIA CLOVERLEAF™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Concept developed by Edelman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People need to hear things three to five times over and over – seen over the last two years based on research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Challenge:  how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to keep a story alive as long as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possible?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61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TRANSMEDIA STORYTELLING:THE MEDIA CLOVERLEAF™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291" y="1100138"/>
            <a:ext cx="5233643" cy="357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003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45</TotalTime>
  <Words>134</Words>
  <Application>Microsoft Office PowerPoint</Application>
  <PresentationFormat>On-screen Show (4:3)</PresentationFormat>
  <Paragraphs>16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Angles</vt:lpstr>
      <vt:lpstr>Keeping a story Alive TIPS FROM STEVE RUBEL</vt:lpstr>
      <vt:lpstr>3 THINGS THAT HAVEN’T CHANGED</vt:lpstr>
      <vt:lpstr>TRANSMEDIA STORYTELLING:THE MEDIA CLOVERLEAF™</vt:lpstr>
      <vt:lpstr>TRANSMEDIA STORYTELLING:THE MEDIA CLOVERLEAF™</vt:lpstr>
    </vt:vector>
  </TitlesOfParts>
  <Company>ATSU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Keeping a story alive Tips from Steve Rubel</dc:title>
  <dc:creator>Sarat Pratapchandran</dc:creator>
  <cp:lastModifiedBy>Sarat Pratapchandran </cp:lastModifiedBy>
  <cp:revision>6</cp:revision>
  <dcterms:created xsi:type="dcterms:W3CDTF">2011-11-25T18:19:27Z</dcterms:created>
  <dcterms:modified xsi:type="dcterms:W3CDTF">2011-11-25T19:05:05Z</dcterms:modified>
</cp:coreProperties>
</file>